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Изображение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Изображение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имиджи ОХ.pdf" descr="имиджи ОХ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Снимок экрана 2019-06-03 в 17.11.10.png" descr="Снимок экрана 2019-06-03 в 17.11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" y="819150"/>
            <a:ext cx="12103100" cy="811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Снимок экрана 2019-06-03 в 17.10.16.png" descr="Снимок экрана 2019-06-03 в 17.10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350" y="723900"/>
            <a:ext cx="11976100" cy="830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Снимок экрана 2019-06-03 в 17.13.22.png" descr="Снимок экрана 2019-06-03 в 17.13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2114550"/>
            <a:ext cx="12369800" cy="552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